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5" r:id="rId7"/>
    <p:sldId id="263" r:id="rId8"/>
    <p:sldId id="266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162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766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68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64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55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061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93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50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35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0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803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E799-9AF6-48AD-8371-D0E14462233E}" type="datetimeFigureOut">
              <a:rPr lang="pl-PL" smtClean="0"/>
              <a:t>2016-11-05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48CDE-9224-4095-88EC-447AF6508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91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30363" y="862868"/>
            <a:ext cx="108949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3600" b="1" dirty="0" smtClean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ODZNAKI 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3600" b="1" dirty="0" smtClean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FOTOGRAFII </a:t>
            </a:r>
            <a:r>
              <a:rPr lang="pl-PL" sz="3600" b="1" dirty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KRAJOZNAWCZEJ</a:t>
            </a:r>
            <a:r>
              <a:rPr lang="pl-PL" sz="3200" b="1" dirty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/>
            </a:r>
            <a:br>
              <a:rPr lang="pl-PL" sz="3200" b="1" dirty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pl-PL" sz="2400" b="1" dirty="0">
                <a:solidFill>
                  <a:srgbClr val="0070C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POLSKIEGO TOWARZYSTWA TURYSTYCZNO – KRAJOZNAWCZEGO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432" y="5155721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596" y="3484432"/>
            <a:ext cx="1732511" cy="120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2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071" y="5077899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801" y="1776104"/>
            <a:ext cx="2881136" cy="244193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88868" y="764568"/>
            <a:ext cx="78383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Odznaka Fotografii Krajoznawczej w stopniu popularnym  - (POFK)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657767" y="4507538"/>
            <a:ext cx="41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Wymagane jest uzyskanie </a:t>
            </a: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60 pkt. </a:t>
            </a:r>
            <a:endParaRPr lang="pl-PL" b="1" dirty="0">
              <a:latin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657767" y="5005436"/>
            <a:ext cx="8468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 </a:t>
            </a: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 stopniu popularnym  - (POFK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można zdobyć w ciągu  1 roku 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>
            <a:off x="1657767" y="5570922"/>
            <a:ext cx="5872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weryfikują Instruktorzy Fotografii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PTTK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dirty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3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946" y="1776082"/>
            <a:ext cx="2880000" cy="2010565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70710" y="760419"/>
            <a:ext cx="73404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Odznaka Fotografii Krajoznawczej w stopniu brązowym - (BOFK</a:t>
            </a:r>
            <a:r>
              <a:rPr kumimoji="0" lang="pl-PL" sz="1800" b="1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rgbClr val="4163B7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69389" y="4099432"/>
            <a:ext cx="41644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Wymagane jest uzyskania 100 pkt. 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69389" y="5237824"/>
            <a:ext cx="5508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Weryfikują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Instruktorzy Fotografii Krajoznawczej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dirty="0" smtClean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514" y="4995628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  <p:sp>
        <p:nvSpPr>
          <p:cNvPr id="3" name="Prostokąt 2"/>
          <p:cNvSpPr/>
          <p:nvPr/>
        </p:nvSpPr>
        <p:spPr>
          <a:xfrm>
            <a:off x="2869388" y="4468764"/>
            <a:ext cx="7782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 w stopniu brązowym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(BOFK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można zdobyć w ciągu  1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roku razem z  odznaką w stopniu popularnym (POFK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28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745" y="1143803"/>
            <a:ext cx="4130526" cy="2880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124" y="5129150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  <p:sp>
        <p:nvSpPr>
          <p:cNvPr id="6" name="Prostokąt 5"/>
          <p:cNvSpPr/>
          <p:nvPr/>
        </p:nvSpPr>
        <p:spPr>
          <a:xfrm>
            <a:off x="2439979" y="668654"/>
            <a:ext cx="7297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Odznaka Fotografii Krajoznawczej w stopniu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srebrnym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(SOFK)</a:t>
            </a:r>
            <a:endParaRPr lang="pl-PL" b="1" dirty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39979" y="4235437"/>
            <a:ext cx="41644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Wymagane jest uzyskania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500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pkt. 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439979" y="4759818"/>
            <a:ext cx="7797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 stopniu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srebrnym 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(SOFK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można zdobyć w ciągu  1 roku 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2439979" y="5284199"/>
            <a:ext cx="576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Weryfikują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Terenowe Referaty Weryfikacyjne OFK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wymienione na stronie internetowej  KFK ZG PTTK</a:t>
            </a:r>
            <a:endParaRPr lang="pl-PL" dirty="0" smtClean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0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728456" y="670090"/>
            <a:ext cx="6878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Odznaka Fotografii Krajoznawczej w stopniu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złotym </a:t>
            </a: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(ZOFK)</a:t>
            </a:r>
            <a:endParaRPr lang="pl-PL" b="1" dirty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817" y="1269769"/>
            <a:ext cx="3114675" cy="2171700"/>
          </a:xfrm>
          <a:prstGeom prst="rect">
            <a:avLst/>
          </a:prstGeom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400039" y="3960057"/>
            <a:ext cx="4420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Wymagane jest uzyskania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1000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pkt. 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400039" y="4478645"/>
            <a:ext cx="7797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 stopniu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złotym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(ZOFK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można zdobyć w ciągu  1 roku 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2400039" y="50433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Weryfikuje Główny Referat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Weryfikacyjne OFK 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przy   Komisji Fotografii Krajoznawczej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ZG PTTK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490" y="5140032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</p:spTree>
    <p:extLst>
      <p:ext uri="{BB962C8B-B14F-4D97-AF65-F5344CB8AC3E}">
        <p14:creationId xmlns:p14="http://schemas.microsoft.com/office/powerpoint/2010/main" val="21251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096157" y="584040"/>
            <a:ext cx="7981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Odznaka Fotografii Krajoznawczej w stopniu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dużym złotym </a:t>
            </a:r>
            <a:r>
              <a:rPr lang="pl-PL" b="1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b="1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(DZOFK)</a:t>
            </a:r>
            <a:endParaRPr lang="pl-PL" b="1" dirty="0">
              <a:solidFill>
                <a:srgbClr val="4163B7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400039" y="3960057"/>
            <a:ext cx="4420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Wymagane jest uzyskania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4000 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4163B7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pkt. 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400039" y="4478645"/>
            <a:ext cx="7797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Odznakę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 stopniu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złotym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(DZOFK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 można zdobyć w ciągu  1 roku 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2400039" y="50433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Weryfikuje Główny Referat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Weryfikacyjne OFK  </a:t>
            </a:r>
            <a:r>
              <a:rPr lang="pl-PL" dirty="0" smtClean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przy   Komisji Fotografii Krajoznawczej </a:t>
            </a:r>
            <a:r>
              <a:rPr lang="pl-PL" dirty="0">
                <a:solidFill>
                  <a:srgbClr val="4163B7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ZG PTTK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760" y="1385909"/>
            <a:ext cx="3121809" cy="2227661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035" y="5043399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</p:spTree>
    <p:extLst>
      <p:ext uri="{BB962C8B-B14F-4D97-AF65-F5344CB8AC3E}">
        <p14:creationId xmlns:p14="http://schemas.microsoft.com/office/powerpoint/2010/main" val="29033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926" y="1172024"/>
            <a:ext cx="2908800" cy="28800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959066" y="4158576"/>
            <a:ext cx="10982528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Kandydatów na Instruktorów Fotografii PTTK 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typuje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Główny Referat Weryfikacyjny na wniosek Komisji, Klubów lub Zespołów FK, a także aktywnych Instruktorów FK PTTK.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Osoba 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ubiegająca się o uprawnienie kadrowe PTTK , jakim jest Instruktor FK, musi spełniać następujące warunki: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a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być członkiem PTTK min. 5 lat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b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posiadać OFK w stopniu złotym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334764" y="802692"/>
            <a:ext cx="4017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cap="al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Instruktor Fotografii PTTK </a:t>
            </a:r>
            <a:endParaRPr lang="pl-PL" b="1" cap="al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584" y="5161588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</p:spTree>
    <p:extLst>
      <p:ext uri="{BB962C8B-B14F-4D97-AF65-F5344CB8AC3E}">
        <p14:creationId xmlns:p14="http://schemas.microsoft.com/office/powerpoint/2010/main" val="216210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739040" y="3044758"/>
            <a:ext cx="6774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Więcej szczegółów na stronie Komisji Fotografii Krajoznawczej ZG PTTK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42" y="3994269"/>
            <a:ext cx="1351006" cy="135537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/>
            </a:outerShdw>
          </a:effectLst>
        </p:spPr>
      </p:pic>
      <p:sp>
        <p:nvSpPr>
          <p:cNvPr id="4" name="pole tekstowe 3"/>
          <p:cNvSpPr txBox="1"/>
          <p:nvPr/>
        </p:nvSpPr>
        <p:spPr>
          <a:xfrm>
            <a:off x="9513651" y="5700409"/>
            <a:ext cx="18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Autor:</a:t>
            </a:r>
          </a:p>
          <a:p>
            <a:r>
              <a:rPr lang="pl-PL" dirty="0" smtClean="0"/>
              <a:t>Jerzy Maciejewski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19" y="639354"/>
            <a:ext cx="1978802" cy="195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6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288</Words>
  <Application>Microsoft Office PowerPoint</Application>
  <PresentationFormat>Panoramiczny</PresentationFormat>
  <Paragraphs>31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Adobe Devanagari</vt:lpstr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</dc:creator>
  <cp:lastModifiedBy>DOM</cp:lastModifiedBy>
  <cp:revision>21</cp:revision>
  <dcterms:created xsi:type="dcterms:W3CDTF">2016-11-04T12:03:31Z</dcterms:created>
  <dcterms:modified xsi:type="dcterms:W3CDTF">2016-11-05T18:13:40Z</dcterms:modified>
</cp:coreProperties>
</file>